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7B2E2D-409A-3AA3-A9A2-FDABE784E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BB46359-5B96-2EA0-D75C-A53455A7B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C105BE-1E29-41BE-1D87-04BFCFD5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F68EC74-441C-C7F7-CEAD-D8068B5F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0692BAF-F846-044D-921E-6BF79F6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95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627F177-4CB9-2637-892C-C57A5C14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7F0BE6-5761-5669-B325-21E1E1CF3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08FCE2B-FDCF-D9AC-8C13-67B256B9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0597F57-3F07-0DA1-2CF0-12D44B7B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155062-AE80-35C6-1B84-7D62BFAE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4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63206B6-EF0A-94C3-32DD-DDBB539EA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6D83789-87AD-3F0B-DB46-FAC920E4B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84DFEE9-6A85-E6D6-685A-AE9C295F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503765B-338F-B381-5B1D-8324C6C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5FA9D4F-935D-41C7-7132-AABD7788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6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4DF8D76-57DB-53B7-3224-ED744C6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392C71-70F3-255C-90E9-8F9D3C9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B59398A-A6C7-BBDA-17F1-19C3A82C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4E1923F-ACA1-A54E-D0C4-9BD2367B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135A45-7EDE-4BC8-C4E2-CB634C58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6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3BA6D2-1850-FA30-9060-3719F21E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0A1EB22-EF08-0426-42D4-A56DE0E0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9FE68-763B-9E68-711C-E3E68044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7DE1809-7B52-CB6B-F5C9-E90DC2B2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EB5D00-D166-B807-6450-D98DEDAF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515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ECC8EC-229C-F752-D57E-124FC25F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4F80B0-2709-6999-56F7-518F4D138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9221FE4-4D62-0A6D-383E-7AFE94F5B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4AB5483-8F62-EDCA-9431-8FD23785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16E4AC0-F221-C8AD-EC43-008A385E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4A1E7A5-24EA-FCB9-9018-9AB6C2C1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42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8453E0-FCE9-4ACA-5549-3E656727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1B817ED-6F89-528C-A7CF-840E751C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DDF6770-20C6-2614-3B97-6953A9F80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BFC7541-1647-E435-7FD3-20D523E94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4164F36-405B-D2BC-9382-960E7F1E2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C1F473-AF94-2047-54E9-C10B6528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281B94C-EB06-DA12-8182-87E95D2E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097A08D-12E1-BA8B-07BB-F28B800F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64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0C73EF-4D34-A5A8-3260-18C048DB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9D7D291-D905-0099-AB84-23EE2D53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E142807-8007-8043-218E-9C0E2B4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F827D24-72FD-6DDF-AB16-7D3F479C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03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00C4ADD-8785-71A0-51EB-E864D491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BC239AC-0DC5-64C8-A6EE-A0757DBA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1CA9B23-FCC6-2E3E-ED7D-3940D2AA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199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06BF5E-64EC-2E08-BAD3-1769F0EF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BDA580-8F2A-920F-F224-4B38736E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75A2323-56A2-C05A-9E40-7147871F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6CB3D9-FEFA-D5F2-AE93-CD00472D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6214527-6CD5-CFE6-5463-17B31C9F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CAB9304-B431-FB33-0305-0604D3ED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01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316086-5224-0634-B7F2-44CF0C1E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4B557A9-98C0-0C14-E50C-EE07A50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D104F1-B16E-5EFA-1183-E0F8C1DB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87EAC37-7B9E-F309-FD0D-EFC83D7C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59CF4CF-BD98-A818-9029-2881CE44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750A99F-E5F7-CF6E-FA52-DEF07C9D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3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7AA3A04-EDAE-323E-236B-7C639EF6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BB5C0D6-9F9B-F180-1535-C8B29490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6EAB558-FEE4-7DFC-3596-D83F1CF71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30768-C97E-4FFA-8F58-E7EF380E86AA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47A021-527F-783B-30AD-AAFDCF772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32B1D01-06B0-B470-BDFF-AD6206E87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F70E7-BF9C-4FB6-86AB-004F048DF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81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CB4C6B9-E593-B78F-89E6-CD6DDD817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1431" y="164917"/>
            <a:ext cx="4004856" cy="4727448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508662-FE8D-980D-BEB5-07F6A5C7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th-TH" sz="4800">
                <a:solidFill>
                  <a:schemeClr val="bg1"/>
                </a:solidFill>
              </a:rPr>
              <a:t>โครงการก้าวแรกสู่คณะสังคมศาสตร์กิจกรรมทดลองเรียน</a:t>
            </a:r>
            <a:br>
              <a:rPr lang="th-TH" sz="4800">
                <a:solidFill>
                  <a:schemeClr val="bg1"/>
                </a:solidFill>
              </a:rPr>
            </a:br>
            <a:r>
              <a:rPr lang="th-TH" sz="4800">
                <a:solidFill>
                  <a:schemeClr val="bg1"/>
                </a:solidFill>
              </a:rPr>
              <a:t>หลักสูตรระดับปริญญาตรี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3D6757-C626-0DE8-CBC8-DCFFCEC7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3566810"/>
            <a:ext cx="7798889" cy="265111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ปิดโอกาสให้นักเรียนระดับมัธยมศึกษาตอนปลายในเครือข่ายความร่วมมือทางวิชาการและนักเรียนทั่วประเทศได้ทดลองเรียนหลักสูตรระดับปริญญาตรีจริง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โดยมีการแนะนำหลักสูตรของคณะสังคมศาสตร์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และเรียนวิชาความรู้เบื้องต้นของแต่ละหลักสูตร</a:t>
            </a:r>
          </a:p>
        </p:txBody>
      </p:sp>
    </p:spTree>
    <p:extLst>
      <p:ext uri="{BB962C8B-B14F-4D97-AF65-F5344CB8AC3E}">
        <p14:creationId xmlns:p14="http://schemas.microsoft.com/office/powerpoint/2010/main" val="34111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 descr="รูปภาพประกอบด้วย ภาพตัดปะ, ภาพประกอบ, การ์ตูน, ศิล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AF18-0C7F-B5D7-5685-F29F4821D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520" y="1123527"/>
            <a:ext cx="3900955" cy="46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8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ไม่มีคำอธิบายรูปภาพ">
            <a:extLst>
              <a:ext uri="{FF2B5EF4-FFF2-40B4-BE49-F238E27FC236}">
                <a16:creationId xmlns:a16="http://schemas.microsoft.com/office/drawing/2014/main" id="{F19FBC4A-27EA-92FE-F270-8C80E15E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742" y="1123527"/>
            <a:ext cx="6924511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0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ไม่มีคำอธิบายรูปภาพ">
            <a:extLst>
              <a:ext uri="{FF2B5EF4-FFF2-40B4-BE49-F238E27FC236}">
                <a16:creationId xmlns:a16="http://schemas.microsoft.com/office/drawing/2014/main" id="{4FF0DA19-267C-459B-5695-4391AE71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771236"/>
            <a:ext cx="4814653" cy="32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ไม่มีคำอธิบายรูปภาพ">
            <a:extLst>
              <a:ext uri="{FF2B5EF4-FFF2-40B4-BE49-F238E27FC236}">
                <a16:creationId xmlns:a16="http://schemas.microsoft.com/office/drawing/2014/main" id="{D5FDEA8A-1B61-339A-B08F-DD5B754B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ไม่มีคำอธิบายรูปภาพ">
            <a:extLst>
              <a:ext uri="{FF2B5EF4-FFF2-40B4-BE49-F238E27FC236}">
                <a16:creationId xmlns:a16="http://schemas.microsoft.com/office/drawing/2014/main" id="{D565E8F5-CEDE-FC3F-8440-3A8B3E3A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r="3640" b="4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ไม่มีคำอธิบายรูปภาพ">
            <a:extLst>
              <a:ext uri="{FF2B5EF4-FFF2-40B4-BE49-F238E27FC236}">
                <a16:creationId xmlns:a16="http://schemas.microsoft.com/office/drawing/2014/main" id="{537D0C69-39DE-7CF5-DDFD-A242A9EF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ไม่มีคำอธิบายรูปภาพ">
            <a:extLst>
              <a:ext uri="{FF2B5EF4-FFF2-40B4-BE49-F238E27FC236}">
                <a16:creationId xmlns:a16="http://schemas.microsoft.com/office/drawing/2014/main" id="{CCD4BE8C-273A-063C-468B-40ADDAA1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465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3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E0315760-B05D-179E-767A-2B20C67C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742" y="1123527"/>
            <a:ext cx="6924511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2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อาจเป็นรูปภาพของ 2 คน, ผู้คนกำลังอ่านหนังสือ และ ข้อความพูดว่า &quot;คณะสังคมศาสตร์&quot;">
            <a:extLst>
              <a:ext uri="{FF2B5EF4-FFF2-40B4-BE49-F238E27FC236}">
                <a16:creationId xmlns:a16="http://schemas.microsoft.com/office/drawing/2014/main" id="{69ABFE34-EAB1-F38D-E0F2-5878C6AF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256485"/>
            <a:ext cx="3517119" cy="23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2" name="Straight Connector 616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อาจเป็นรูปภาพของ 3 คน, ผู้คนกำลังอ่านหนังสือ, ตาราง และ ข้อความ">
            <a:extLst>
              <a:ext uri="{FF2B5EF4-FFF2-40B4-BE49-F238E27FC236}">
                <a16:creationId xmlns:a16="http://schemas.microsoft.com/office/drawing/2014/main" id="{603E67B3-DB43-ED05-8548-C9B296E4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249760"/>
            <a:ext cx="3537345" cy="23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4" name="Straight Connector 616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อาจเป็นรูปภาพของ 7 คน และ ข้อความพูดว่า &quot;e ณะ คณะสังคมศาสตร์&quot;">
            <a:extLst>
              <a:ext uri="{FF2B5EF4-FFF2-40B4-BE49-F238E27FC236}">
                <a16:creationId xmlns:a16="http://schemas.microsoft.com/office/drawing/2014/main" id="{839FE19C-891B-6A23-ECDE-F2A5A50F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2256486"/>
            <a:ext cx="3517120" cy="23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9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อาจเป็นรูปภาพของ 14 คน, แคลริเน็ต และ ข้อความ">
            <a:extLst>
              <a:ext uri="{FF2B5EF4-FFF2-40B4-BE49-F238E27FC236}">
                <a16:creationId xmlns:a16="http://schemas.microsoft.com/office/drawing/2014/main" id="{C5160BB1-8283-0019-348A-46347F52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1848882"/>
            <a:ext cx="4742993" cy="31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0A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อาจเป็นรูปภาพของ 1 คน, กำลังอ่านหนังสือ และ ข้อความ">
            <a:extLst>
              <a:ext uri="{FF2B5EF4-FFF2-40B4-BE49-F238E27FC236}">
                <a16:creationId xmlns:a16="http://schemas.microsoft.com/office/drawing/2014/main" id="{229CBE82-A05F-C44A-C8DF-A884EC2C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240" y="1853862"/>
            <a:ext cx="4728015" cy="31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8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923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ไม่มีคำอธิบายรูปภาพ">
            <a:extLst>
              <a:ext uri="{FF2B5EF4-FFF2-40B4-BE49-F238E27FC236}">
                <a16:creationId xmlns:a16="http://schemas.microsoft.com/office/drawing/2014/main" id="{9B8A2678-E8B8-84C3-E3CF-BBEF7FF1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229" y="643467"/>
            <a:ext cx="83775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1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24CBBF7D-EF0D-94CF-7617-66F7924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68506"/>
            <a:ext cx="5294716" cy="35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2A176EF4-35DE-8930-1385-9AFDD236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668507"/>
            <a:ext cx="5294715" cy="3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411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</Words>
  <Application>Microsoft Office PowerPoint</Application>
  <PresentationFormat>แบบจอกว้าง</PresentationFormat>
  <Paragraphs>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Angsana New</vt:lpstr>
      <vt:lpstr>Aptos</vt:lpstr>
      <vt:lpstr>Aptos Display</vt:lpstr>
      <vt:lpstr>Arial</vt:lpstr>
      <vt:lpstr>ธีมของ Office</vt:lpstr>
      <vt:lpstr>โครงการก้าวแรกสู่คณะสังคมศาสตร์กิจกรรมทดลองเรียน หลักสูตรระดับปริญญาตรี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Walden Bello</dc:creator>
  <cp:lastModifiedBy>Walden Bello</cp:lastModifiedBy>
  <cp:revision>2</cp:revision>
  <dcterms:created xsi:type="dcterms:W3CDTF">2024-11-09T14:45:15Z</dcterms:created>
  <dcterms:modified xsi:type="dcterms:W3CDTF">2024-11-09T15:50:44Z</dcterms:modified>
</cp:coreProperties>
</file>