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27B2E2D-409A-3AA3-A9A2-FDABE784E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BB46359-5B96-2EA0-D75C-A53455A7B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AC105BE-1E29-41BE-1D87-04BFCFD54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F68EC74-441C-C7F7-CEAD-D8068B5F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0692BAF-F846-044D-921E-6BF79F6D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5953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27F177-4CB9-2637-892C-C57A5C14F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9D7F0BE6-5761-5669-B325-21E1E1CF3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08FCE2B-FDCF-D9AC-8C13-67B256B9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0597F57-3F07-0DA1-2CF0-12D44B7B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A155062-AE80-35C6-1B84-7D62BFAEE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540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063206B6-EF0A-94C3-32DD-DDBB539EA6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66D83789-87AD-3F0B-DB46-FAC920E4B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84DFEE9-6A85-E6D6-685A-AE9C295F4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503765B-338F-B381-5B1D-8324C6CB2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B5FA9D4F-935D-41C7-7132-AABD77882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5860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4DF8D76-57DB-53B7-3224-ED744C64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4392C71-70F3-255C-90E9-8F9D3C966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1B59398A-A6C7-BBDA-17F1-19C3A82C7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4E1923F-ACA1-A54E-D0C4-9BD2367BA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7135A45-7EDE-4BC8-C4E2-CB634C58C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9565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83BA6D2-1850-FA30-9060-3719F21E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0A1EB22-EF08-0426-42D4-A56DE0E02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8C9FE68-763B-9E68-711C-E3E680440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7DE1809-7B52-CB6B-F5C9-E90DC2B21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9EB5D00-D166-B807-6450-D98DEDAFF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8515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5ECC8EC-229C-F752-D57E-124FC25FC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44F80B0-2709-6999-56F7-518F4D1385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C9221FE4-4D62-0A6D-383E-7AFE94F5B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A4AB5483-8F62-EDCA-9431-8FD23785E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16E4AC0-F221-C8AD-EC43-008A385E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D4A1E7A5-24EA-FCB9-9018-9AB6C2C1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4268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F8453E0-FCE9-4ACA-5549-3E656727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31B817ED-6F89-528C-A7CF-840E751C1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1DDF6770-20C6-2614-3B97-6953A9F80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BBFC7541-1647-E435-7FD3-20D523E9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94164F36-405B-D2BC-9382-960E7F1E2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FEC1F473-AF94-2047-54E9-C10B6528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A281B94C-EB06-DA12-8182-87E95D2E8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8097A08D-12E1-BA8B-07BB-F28B800F8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21642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C0C73EF-4D34-A5A8-3260-18C048DB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89D7D291-D905-0099-AB84-23EE2D53B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0E142807-8007-8043-218E-9C0E2B4A3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F827D24-72FD-6DDF-AB16-7D3F479C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7803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00C4ADD-8785-71A0-51EB-E864D4915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4BC239AC-0DC5-64C8-A6EE-A0757DBA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A1CA9B23-FCC6-2E3E-ED7D-3940D2AAF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61999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206BF5E-64EC-2E08-BAD3-1769F0EF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CBDA580-8F2A-920F-F224-4B38736ED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75A2323-56A2-C05A-9E40-7147871FDB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36CB3D9-FEFA-D5F2-AE93-CD00472D9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6214527-6CD5-CFE6-5463-17B31C9F9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2CAB9304-B431-FB33-0305-0604D3ED5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290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B316086-5224-0634-B7F2-44CF0C1E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94B557A9-98C0-0C14-E50C-EE07A5064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7CD104F1-B16E-5EFA-1183-E0F8C1DBF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87EAC37-7B9E-F309-FD0D-EFC83D7C2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B59CF4CF-BD98-A818-9029-2881CE44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5750A99F-E5F7-CF6E-FA52-DEF07C9D8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50304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57AA3A04-EDAE-323E-236B-7C639EF6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4BB5C0D6-9F9B-F180-1535-C8B29490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6EAB558-FEE4-7DFC-3596-D83F1CF71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730768-C97E-4FFA-8F58-E7EF380E86AA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947A021-527F-783B-30AD-AAFDCF7724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032B1D01-06B0-B470-BDFF-AD6206E87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AF70E7-BF9C-4FB6-86AB-004F048DF9D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8814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CB4C6B9-E593-B78F-89E6-CD6DDD817A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1431" y="164917"/>
            <a:ext cx="4004856" cy="4727448"/>
          </a:xfrm>
          <a:prstGeom prst="rect">
            <a:avLst/>
          </a:prstGeom>
          <a:noFill/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E508662-FE8D-980D-BEB5-07F6A5C72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th-TH" sz="4800">
                <a:solidFill>
                  <a:schemeClr val="bg1"/>
                </a:solidFill>
              </a:rPr>
              <a:t>โครงการก้าวแรกสู่คณะสังคมศาสตร์กิจกรรมทดลองเรียน</a:t>
            </a:r>
            <a:br>
              <a:rPr lang="th-TH" sz="4800">
                <a:solidFill>
                  <a:schemeClr val="bg1"/>
                </a:solidFill>
              </a:rPr>
            </a:br>
            <a:r>
              <a:rPr lang="th-TH" sz="4800">
                <a:solidFill>
                  <a:schemeClr val="bg1"/>
                </a:solidFill>
              </a:rPr>
              <a:t>หลักสูตรระดับปริญญาตรี 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13D6757-C626-0DE8-CBC8-DCFFCEC70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5" y="3566810"/>
            <a:ext cx="7798889" cy="2651110"/>
          </a:xfrm>
        </p:spPr>
        <p:txBody>
          <a:bodyPr anchor="ctr">
            <a:normAutofit/>
          </a:bodyPr>
          <a:lstStyle/>
          <a:p>
            <a:pPr marL="0" indent="0" algn="thaiDist">
              <a:buNone/>
            </a:pP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เพื่อเปิดโอกาสให้นักเรียนระดับมัธยมศึกษาตอนปลายในเครือข่ายความร่วมมือทางวิชาการและนักเรียนทั่วประเทศได้ทดลองเรียนหลักสูตรระดับปริญญาตรีจริง</a:t>
            </a:r>
          </a:p>
          <a:p>
            <a:pPr marL="0" indent="0" algn="thaiDist">
              <a:buNone/>
            </a:pP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โดยมีการแนะนำหลักสูตรของคณะสังคมศาสตร์</a:t>
            </a:r>
          </a:p>
          <a:p>
            <a:pPr marL="0" indent="0" algn="thaiDist">
              <a:buNone/>
            </a:pPr>
            <a:r>
              <a:rPr lang="th-TH" sz="3200" dirty="0">
                <a:solidFill>
                  <a:schemeClr val="tx2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และเรียนวิชาความรู้เบื้องต้นของแต่ละหลักสูตร</a:t>
            </a:r>
          </a:p>
        </p:txBody>
      </p:sp>
    </p:spTree>
    <p:extLst>
      <p:ext uri="{BB962C8B-B14F-4D97-AF65-F5344CB8AC3E}">
        <p14:creationId xmlns:p14="http://schemas.microsoft.com/office/powerpoint/2010/main" val="341119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รูปภาพ 1" descr="รูปภาพประกอบด้วย ภาพตัดปะ, ภาพประกอบ, การ์ตูน, ศิลป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810AF18-0C7F-B5D7-5685-F29F4821D6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5520" y="1123527"/>
            <a:ext cx="3900955" cy="460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8087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ไม่มีคำอธิบายรูปภาพ">
            <a:extLst>
              <a:ext uri="{FF2B5EF4-FFF2-40B4-BE49-F238E27FC236}">
                <a16:creationId xmlns:a16="http://schemas.microsoft.com/office/drawing/2014/main" id="{F19FBC4A-27EA-92FE-F270-8C80E15E0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742" y="1123527"/>
            <a:ext cx="6924511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90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3080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 descr="ไม่มีคำอธิบายรูปภาพ">
            <a:extLst>
              <a:ext uri="{FF2B5EF4-FFF2-40B4-BE49-F238E27FC236}">
                <a16:creationId xmlns:a16="http://schemas.microsoft.com/office/drawing/2014/main" id="{4FF0DA19-267C-459B-5695-4391AE714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771236"/>
            <a:ext cx="4814653" cy="326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ไม่มีคำอธิบายรูปภาพ">
            <a:extLst>
              <a:ext uri="{FF2B5EF4-FFF2-40B4-BE49-F238E27FC236}">
                <a16:creationId xmlns:a16="http://schemas.microsoft.com/office/drawing/2014/main" id="{D5FDEA8A-1B61-339A-B08F-DD5B754B0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948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ไม่มีคำอธิบายรูปภาพ">
            <a:extLst>
              <a:ext uri="{FF2B5EF4-FFF2-40B4-BE49-F238E27FC236}">
                <a16:creationId xmlns:a16="http://schemas.microsoft.com/office/drawing/2014/main" id="{D565E8F5-CEDE-FC3F-8440-3A8B3E3AC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r="3640" b="4"/>
          <a:stretch/>
        </p:blipFill>
        <p:spPr bwMode="auto"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ไม่มีคำอธิบายรูปภาพ">
            <a:extLst>
              <a:ext uri="{FF2B5EF4-FFF2-40B4-BE49-F238E27FC236}">
                <a16:creationId xmlns:a16="http://schemas.microsoft.com/office/drawing/2014/main" id="{537D0C69-39DE-7CF5-DDFD-A242A9EFA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ไม่มีคำอธิบายรูปภาพ">
            <a:extLst>
              <a:ext uri="{FF2B5EF4-FFF2-40B4-BE49-F238E27FC236}">
                <a16:creationId xmlns:a16="http://schemas.microsoft.com/office/drawing/2014/main" id="{CCD4BE8C-273A-063C-468B-40ADDAA1E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6465"/>
          <a:stretch/>
        </p:blipFill>
        <p:spPr bwMode="auto"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32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ไม่มีคำอธิบายรูปภาพ">
            <a:extLst>
              <a:ext uri="{FF2B5EF4-FFF2-40B4-BE49-F238E27FC236}">
                <a16:creationId xmlns:a16="http://schemas.microsoft.com/office/drawing/2014/main" id="{E0315760-B05D-179E-767A-2B20C67CB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742" y="1123527"/>
            <a:ext cx="6924511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828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อาจเป็นรูปภาพของ 2 คน, ผู้คนกำลังอ่านหนังสือ และ ข้อความพูดว่า &quot;คณะสังคมศาสตร์&quot;">
            <a:extLst>
              <a:ext uri="{FF2B5EF4-FFF2-40B4-BE49-F238E27FC236}">
                <a16:creationId xmlns:a16="http://schemas.microsoft.com/office/drawing/2014/main" id="{69ABFE34-EAB1-F38D-E0F2-5878C6AF9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632" y="2256485"/>
            <a:ext cx="3517119" cy="233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62" name="Straight Connector 616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อาจเป็นรูปภาพของ 3 คน, ผู้คนกำลังอ่านหนังสือ, ตาราง และ ข้อความ">
            <a:extLst>
              <a:ext uri="{FF2B5EF4-FFF2-40B4-BE49-F238E27FC236}">
                <a16:creationId xmlns:a16="http://schemas.microsoft.com/office/drawing/2014/main" id="{603E67B3-DB43-ED05-8548-C9B296E4C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0676" y="2249760"/>
            <a:ext cx="3537345" cy="235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64" name="Straight Connector 616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 descr="อาจเป็นรูปภาพของ 7 คน และ ข้อความพูดว่า &quot;e ณะ คณะสังคมศาสตร์&quot;">
            <a:extLst>
              <a:ext uri="{FF2B5EF4-FFF2-40B4-BE49-F238E27FC236}">
                <a16:creationId xmlns:a16="http://schemas.microsoft.com/office/drawing/2014/main" id="{839FE19C-891B-6A23-ECDE-F2A5A50F0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2336" y="2256486"/>
            <a:ext cx="3517120" cy="233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69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อาจเป็นรูปภาพของ 14 คน, แคลริเน็ต และ ข้อความ">
            <a:extLst>
              <a:ext uri="{FF2B5EF4-FFF2-40B4-BE49-F238E27FC236}">
                <a16:creationId xmlns:a16="http://schemas.microsoft.com/office/drawing/2014/main" id="{C5160BB1-8283-0019-348A-46347F525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5" y="1848882"/>
            <a:ext cx="4742993" cy="315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77" name="Straight Connector 7176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F0A5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อาจเป็นรูปภาพของ 1 คน, กำลังอ่านหนังสือ และ ข้อความ">
            <a:extLst>
              <a:ext uri="{FF2B5EF4-FFF2-40B4-BE49-F238E27FC236}">
                <a16:creationId xmlns:a16="http://schemas.microsoft.com/office/drawing/2014/main" id="{229CBE82-A05F-C44A-C8DF-A884EC2CA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3240" y="1853862"/>
            <a:ext cx="4728015" cy="314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88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4" name="Rectangle 9233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6" name="Rectangle 9235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ไม่มีคำอธิบายรูปภาพ">
            <a:extLst>
              <a:ext uri="{FF2B5EF4-FFF2-40B4-BE49-F238E27FC236}">
                <a16:creationId xmlns:a16="http://schemas.microsoft.com/office/drawing/2014/main" id="{9B8A2678-E8B8-84C3-E3CF-BBEF7FF14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9" y="643467"/>
            <a:ext cx="837754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1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ไม่มีคำอธิบายรูปภาพ">
            <a:extLst>
              <a:ext uri="{FF2B5EF4-FFF2-40B4-BE49-F238E27FC236}">
                <a16:creationId xmlns:a16="http://schemas.microsoft.com/office/drawing/2014/main" id="{24CBBF7D-EF0D-94CF-7617-66F792451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668506"/>
            <a:ext cx="5294716" cy="3520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51" name="Straight Connector 10250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ไม่มีคำอธิบายรูปภาพ">
            <a:extLst>
              <a:ext uri="{FF2B5EF4-FFF2-40B4-BE49-F238E27FC236}">
                <a16:creationId xmlns:a16="http://schemas.microsoft.com/office/drawing/2014/main" id="{2A176EF4-35DE-8930-1385-9AFDD2367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3817" y="1668507"/>
            <a:ext cx="5294715" cy="352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41132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58</Words>
  <Application>Microsoft Office PowerPoint</Application>
  <PresentationFormat>แบบจอกว้าง</PresentationFormat>
  <Paragraphs>4</Paragraphs>
  <Slides>10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10</vt:i4>
      </vt:variant>
    </vt:vector>
  </HeadingPairs>
  <TitlesOfParts>
    <vt:vector size="15" baseType="lpstr">
      <vt:lpstr>Angsana New</vt:lpstr>
      <vt:lpstr>Aptos</vt:lpstr>
      <vt:lpstr>Aptos Display</vt:lpstr>
      <vt:lpstr>Arial</vt:lpstr>
      <vt:lpstr>ธีมของ Office</vt:lpstr>
      <vt:lpstr>โครงการก้าวแรกสู่คณะสังคมศาสตร์กิจกรรมทดลองเรียน หลักสูตรระดับปริญญาตรี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Walden Bello</dc:creator>
  <cp:lastModifiedBy>Walden Bello</cp:lastModifiedBy>
  <cp:revision>2</cp:revision>
  <dcterms:created xsi:type="dcterms:W3CDTF">2024-11-09T14:45:15Z</dcterms:created>
  <dcterms:modified xsi:type="dcterms:W3CDTF">2024-11-09T15:50:44Z</dcterms:modified>
</cp:coreProperties>
</file>