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59" r:id="rId4"/>
    <p:sldId id="26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สไตล์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สไตล์สีอ่อน 2 - เน้น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สไตล์สีอ่อน 1 - เน้น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492CBA7-28BA-8F0F-3B0E-1CD91688B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:a16="http://schemas.microsoft.com/office/drawing/2014/main" id="{E59A8E5A-5DB1-D4C9-3CED-57011E606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C2CBDFAA-5537-C2F3-4027-98AD6E62B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BC2DDC52-956C-A62D-4A3E-0BF4AF73B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6832BAEC-B0AC-0600-1167-FC22C87A0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43022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3969F91-571A-4CAF-E311-43484127A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CDDC3144-2222-DEB1-3A17-BAC8270567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3B3AB402-13B2-B086-A1E4-C20B80380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1820FBB-E253-6356-3016-4BE06C69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CA26C86F-EA12-8280-1BB5-1CFF8098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24542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>
            <a:extLst>
              <a:ext uri="{FF2B5EF4-FFF2-40B4-BE49-F238E27FC236}">
                <a16:creationId xmlns:a16="http://schemas.microsoft.com/office/drawing/2014/main" id="{1654A502-D50D-64A5-E391-4895CA24AC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>
            <a:extLst>
              <a:ext uri="{FF2B5EF4-FFF2-40B4-BE49-F238E27FC236}">
                <a16:creationId xmlns:a16="http://schemas.microsoft.com/office/drawing/2014/main" id="{F3C5AD1A-0436-8EA9-611E-E019DF0B5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BD45E5D1-DA58-7D4A-B41A-4224398A5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93647F04-EB77-5E59-B29C-8D4019848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FC4FEA63-DC89-475A-0B17-C3718B97F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42241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64B414F-FA17-C980-4495-39AE162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AD223146-B001-91F7-1F86-A61C67F9F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643D7EE-644D-AAD9-1B1E-10B0BCE43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8C6F4C4A-DBAF-44BE-F3B7-0440D00F3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A3AEDBE-CCF1-C48C-3D7B-B365C1591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32988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0240890-E252-03A2-B482-5E9998EFF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9A20639A-077E-6873-58F7-78C927AB99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AC27EFE1-9223-5FA1-863B-C07B29AD2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FA8D8B4-CDB9-675B-8D9E-84BFCF20D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9AA4F074-CA60-C015-1CDB-23BC6A3BA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01037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14B43BE-0B35-96CD-1432-A59CF975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F2621D90-247C-A528-83D8-D57E6F83D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3D0A2CCF-5DE0-5FE9-D09D-C8CD6C0A6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1D1DEB2D-7300-2AFD-F9EB-37E250D71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6B28F3BA-D7CD-8448-65A8-5DFDF1538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25818FF0-1049-1087-186C-0CFD27008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64655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2846B58-C363-5C04-3618-A4072B3F2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56B42AB7-5E30-A888-1F34-D83249F84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>
            <a:extLst>
              <a:ext uri="{FF2B5EF4-FFF2-40B4-BE49-F238E27FC236}">
                <a16:creationId xmlns:a16="http://schemas.microsoft.com/office/drawing/2014/main" id="{C88AA170-2C39-C866-C433-1068E26795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>
            <a:extLst>
              <a:ext uri="{FF2B5EF4-FFF2-40B4-BE49-F238E27FC236}">
                <a16:creationId xmlns:a16="http://schemas.microsoft.com/office/drawing/2014/main" id="{11E897C5-2FF9-15CC-4F2F-0D8934EE49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>
            <a:extLst>
              <a:ext uri="{FF2B5EF4-FFF2-40B4-BE49-F238E27FC236}">
                <a16:creationId xmlns:a16="http://schemas.microsoft.com/office/drawing/2014/main" id="{C8CD3050-FD63-2420-6254-D464193BD0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>
            <a:extLst>
              <a:ext uri="{FF2B5EF4-FFF2-40B4-BE49-F238E27FC236}">
                <a16:creationId xmlns:a16="http://schemas.microsoft.com/office/drawing/2014/main" id="{D84BDC35-BFE7-E4CB-0E33-BF5519DE7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8" name="ตัวแทนท้ายกระดาษ 7">
            <a:extLst>
              <a:ext uri="{FF2B5EF4-FFF2-40B4-BE49-F238E27FC236}">
                <a16:creationId xmlns:a16="http://schemas.microsoft.com/office/drawing/2014/main" id="{41B131CD-9799-8CDA-1704-66430FE00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>
            <a:extLst>
              <a:ext uri="{FF2B5EF4-FFF2-40B4-BE49-F238E27FC236}">
                <a16:creationId xmlns:a16="http://schemas.microsoft.com/office/drawing/2014/main" id="{4CFEDEAE-9D74-C2C3-A70C-CBC7CEAC6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38329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9934F04-A7BE-BD85-6A5B-022130D7D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>
            <a:extLst>
              <a:ext uri="{FF2B5EF4-FFF2-40B4-BE49-F238E27FC236}">
                <a16:creationId xmlns:a16="http://schemas.microsoft.com/office/drawing/2014/main" id="{3EC37B2E-51ED-F566-F11F-A31A49123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4" name="ตัวแทนท้ายกระดาษ 3">
            <a:extLst>
              <a:ext uri="{FF2B5EF4-FFF2-40B4-BE49-F238E27FC236}">
                <a16:creationId xmlns:a16="http://schemas.microsoft.com/office/drawing/2014/main" id="{F1E1CC9F-5C77-37F8-69B2-444FFB6B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>
            <a:extLst>
              <a:ext uri="{FF2B5EF4-FFF2-40B4-BE49-F238E27FC236}">
                <a16:creationId xmlns:a16="http://schemas.microsoft.com/office/drawing/2014/main" id="{5A0B7F13-1383-51A3-2C70-EFB8239ED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54124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>
            <a:extLst>
              <a:ext uri="{FF2B5EF4-FFF2-40B4-BE49-F238E27FC236}">
                <a16:creationId xmlns:a16="http://schemas.microsoft.com/office/drawing/2014/main" id="{04979CEA-6D23-1B1F-9E6F-363A4446B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3" name="ตัวแทนท้ายกระดาษ 2">
            <a:extLst>
              <a:ext uri="{FF2B5EF4-FFF2-40B4-BE49-F238E27FC236}">
                <a16:creationId xmlns:a16="http://schemas.microsoft.com/office/drawing/2014/main" id="{9F55AFD4-30C0-5DF1-9FD3-1673F591E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4116D31E-0A72-0356-5347-E68278F9B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96617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3D83792-E3BB-D2C0-DF96-02D095F35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09014B8-6400-9E8A-74E5-7BC5B0C1C7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57B41F31-8576-D112-A804-F5BD03FC23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5CB2D034-248F-7376-073C-DFF22E455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515D6BE6-9C37-8C82-1B58-6CDD1CCA1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F31F2066-9DB3-03CE-081F-68943B2E9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92699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223CB2A-AA56-4EC1-EDD1-AFA0AEE27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>
            <a:extLst>
              <a:ext uri="{FF2B5EF4-FFF2-40B4-BE49-F238E27FC236}">
                <a16:creationId xmlns:a16="http://schemas.microsoft.com/office/drawing/2014/main" id="{29898345-7C7A-942B-F817-33BFF4F080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>
            <a:extLst>
              <a:ext uri="{FF2B5EF4-FFF2-40B4-BE49-F238E27FC236}">
                <a16:creationId xmlns:a16="http://schemas.microsoft.com/office/drawing/2014/main" id="{702B203F-F761-C0FC-47E1-A306CB9B4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>
            <a:extLst>
              <a:ext uri="{FF2B5EF4-FFF2-40B4-BE49-F238E27FC236}">
                <a16:creationId xmlns:a16="http://schemas.microsoft.com/office/drawing/2014/main" id="{A95BCC41-BC1F-35FA-8751-A2B40A7C7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6" name="ตัวแทนท้ายกระดาษ 5">
            <a:extLst>
              <a:ext uri="{FF2B5EF4-FFF2-40B4-BE49-F238E27FC236}">
                <a16:creationId xmlns:a16="http://schemas.microsoft.com/office/drawing/2014/main" id="{76372352-D9F0-6892-16AE-78E41C68B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>
            <a:extLst>
              <a:ext uri="{FF2B5EF4-FFF2-40B4-BE49-F238E27FC236}">
                <a16:creationId xmlns:a16="http://schemas.microsoft.com/office/drawing/2014/main" id="{49D2A850-2C03-1DD6-CE35-6BCB2A8A7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74010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>
            <a:extLst>
              <a:ext uri="{FF2B5EF4-FFF2-40B4-BE49-F238E27FC236}">
                <a16:creationId xmlns:a16="http://schemas.microsoft.com/office/drawing/2014/main" id="{7504DF83-2F65-5935-A1B2-7EA9E5B59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>
            <a:extLst>
              <a:ext uri="{FF2B5EF4-FFF2-40B4-BE49-F238E27FC236}">
                <a16:creationId xmlns:a16="http://schemas.microsoft.com/office/drawing/2014/main" id="{8E294D24-707B-6B7D-6249-B715197C4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C15CF2A3-AEB5-5715-4B9B-BE68438B15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D761F-5E94-4F5A-B332-45DA598F753C}" type="datetimeFigureOut">
              <a:rPr lang="th-TH" smtClean="0"/>
              <a:t>09/11/67</a:t>
            </a:fld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3EA1F181-EB2C-12CE-3676-E3F78DE5CA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>
            <a:extLst>
              <a:ext uri="{FF2B5EF4-FFF2-40B4-BE49-F238E27FC236}">
                <a16:creationId xmlns:a16="http://schemas.microsoft.com/office/drawing/2014/main" id="{E5FD3596-990C-4808-8E47-48FBCE7C7E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9BC2E-F95B-45B6-BD5C-CC167460E997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78915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0FCB5982-C3DB-831C-05A3-32B5ADF7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464" y="2585884"/>
            <a:ext cx="6042403" cy="22019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กิจกรรม</a:t>
            </a: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SOC SWU FUN FAIR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🚩🚩 </a:t>
            </a:r>
            <a:b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ภายใต้การดำเนินงานตามยุทธศาสตร์ของคณะสังคมศาสตร์</a:t>
            </a:r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1026" name="Picture 2" descr="หน้าแรก">
            <a:extLst>
              <a:ext uri="{FF2B5EF4-FFF2-40B4-BE49-F238E27FC236}">
                <a16:creationId xmlns:a16="http://schemas.microsoft.com/office/drawing/2014/main" id="{0C85CA94-CFCD-5F49-7506-081F01C48B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6253" y="1248219"/>
            <a:ext cx="4942280" cy="436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229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1" name="Rectangle 8200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3" name="Rectangle 8202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5" name="Rectangle 8204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 descr="ไม่มีคำอธิบายรูปภาพ">
            <a:extLst>
              <a:ext uri="{FF2B5EF4-FFF2-40B4-BE49-F238E27FC236}">
                <a16:creationId xmlns:a16="http://schemas.microsoft.com/office/drawing/2014/main" id="{A0593425-E64A-2E55-601A-C2B0E6DB3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477" y="1735126"/>
            <a:ext cx="4814653" cy="3334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ไม่มีคำอธิบายรูปภาพ">
            <a:extLst>
              <a:ext uri="{FF2B5EF4-FFF2-40B4-BE49-F238E27FC236}">
                <a16:creationId xmlns:a16="http://schemas.microsoft.com/office/drawing/2014/main" id="{EE3FBF1A-3A10-5156-BC24-1DA4F3C96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3" y="1825054"/>
            <a:ext cx="4814655" cy="32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961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224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7" name="Rectangle 9226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9" name="Rectangle 9228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ไม่มีคำอธิบายรูปภาพ">
            <a:extLst>
              <a:ext uri="{FF2B5EF4-FFF2-40B4-BE49-F238E27FC236}">
                <a16:creationId xmlns:a16="http://schemas.microsoft.com/office/drawing/2014/main" id="{662979C3-B987-057A-D8D1-12513A698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477" y="1801328"/>
            <a:ext cx="4814653" cy="320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ไม่มีคำอธิบายรูปภาพ">
            <a:extLst>
              <a:ext uri="{FF2B5EF4-FFF2-40B4-BE49-F238E27FC236}">
                <a16:creationId xmlns:a16="http://schemas.microsoft.com/office/drawing/2014/main" id="{2377F0C4-C4B4-D92E-9B07-E6A41AC84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3" y="1825054"/>
            <a:ext cx="4814655" cy="32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2952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6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8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รูปภาพ 1" descr="รูปภาพประกอบด้วย ภาพตัดปะ, ภาพประกอบ, การ์ตูน, ศิลปะ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18A90460-3F72-9974-FA4D-225C38D073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86186" y="1201003"/>
            <a:ext cx="3480071" cy="4107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9851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4B1981-171C-9A4A-6070-543BD1B08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03AF1C04-3FEF-41BD-BB84-2F263765B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DD5E267-EB6F-47DF-ABEF-2C1BED44D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848" y="0"/>
            <a:ext cx="12188949" cy="6858000"/>
            <a:chOff x="-2848" y="0"/>
            <a:chExt cx="12188949" cy="6858000"/>
          </a:xfrm>
        </p:grpSpPr>
        <p:sp>
          <p:nvSpPr>
            <p:cNvPr id="12" name="Color Cover">
              <a:extLst>
                <a:ext uri="{FF2B5EF4-FFF2-40B4-BE49-F238E27FC236}">
                  <a16:creationId xmlns:a16="http://schemas.microsoft.com/office/drawing/2014/main" id="{4BA86AA3-0623-4268-861E-ADA01A7C07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5">
                <a:alpha val="4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Color Cover">
              <a:extLst>
                <a:ext uri="{FF2B5EF4-FFF2-40B4-BE49-F238E27FC236}">
                  <a16:creationId xmlns:a16="http://schemas.microsoft.com/office/drawing/2014/main" id="{72692EF2-4C1F-4ED7-9C00-6CF92783E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848" y="0"/>
              <a:ext cx="12188949" cy="6858000"/>
            </a:xfrm>
            <a:prstGeom prst="rect">
              <a:avLst/>
            </a:prstGeom>
            <a:solidFill>
              <a:schemeClr val="accent6"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6828D02-A05D-412B-9F20-B68E970B9F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51279" y="598259"/>
            <a:ext cx="10889442" cy="5680742"/>
            <a:chOff x="651279" y="598259"/>
            <a:chExt cx="10889442" cy="5680742"/>
          </a:xfrm>
        </p:grpSpPr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A1A8E50E-11DE-480E-A93B-F503760BCC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Color">
              <a:extLst>
                <a:ext uri="{FF2B5EF4-FFF2-40B4-BE49-F238E27FC236}">
                  <a16:creationId xmlns:a16="http://schemas.microsoft.com/office/drawing/2014/main" id="{D2E2EE99-89A4-435B-B61A-3C8B5B2B2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รูปภาพ 3" descr="รูปภาพประกอบด้วย ภาพตัดปะ, ภาพประกอบ, การ์ตูน, ศิลปะ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388AE96A-AC46-C922-D44B-FF4D1BE54B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9077" y="2307894"/>
            <a:ext cx="2747938" cy="3243745"/>
          </a:xfrm>
          <a:prstGeom prst="rect">
            <a:avLst/>
          </a:prstGeom>
          <a:noFill/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E2AA343-5A1E-D4D3-A73C-A92E19A2B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819015"/>
            <a:ext cx="7295895" cy="2353362"/>
          </a:xfrm>
        </p:spPr>
        <p:txBody>
          <a:bodyPr anchor="b">
            <a:normAutofit/>
          </a:bodyPr>
          <a:lstStyle/>
          <a:p>
            <a:r>
              <a:rPr lang="th-TH" sz="41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กิจกรรม </a:t>
            </a:r>
            <a:r>
              <a:rPr lang="en-US" sz="41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SOC SWU FUN FAIR</a:t>
            </a:r>
            <a:r>
              <a:rPr lang="th-TH" sz="41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🚩🚩 ภายใต้การดำเนินงานตามยุทธศาสตร์</a:t>
            </a:r>
            <a:br>
              <a:rPr lang="th-TH" sz="41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</a:br>
            <a:r>
              <a:rPr lang="th-TH" sz="4100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ของคณะสังคมศาสตร์ 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8FE0D4AD-80EC-EB87-59D8-C8CDF88C73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2149" y="3333256"/>
            <a:ext cx="5908122" cy="2828371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th-TH" sz="1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การจัดแสดง </a:t>
            </a:r>
            <a:r>
              <a:rPr lang="en-US" sz="1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showcase </a:t>
            </a:r>
            <a:r>
              <a:rPr lang="th-TH" sz="1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ยุทธศาสตร์ของคณะสังคมศาสตร์</a:t>
            </a:r>
          </a:p>
          <a:p>
            <a:pPr marL="0" indent="0">
              <a:buNone/>
            </a:pPr>
            <a:r>
              <a:rPr lang="th-TH" sz="1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ซึ่งประกอบด้วยยุทธศาสตร์ 3 เสา และยุทธศาสตร์ด้านผู้สูงอายุ </a:t>
            </a:r>
          </a:p>
          <a:p>
            <a:pPr marL="0" indent="0">
              <a:buNone/>
            </a:pPr>
            <a:r>
              <a:rPr lang="th-TH" sz="1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🎯ยุทธศาสตร์ที่ 1 การเป็นผู้นำทางการศึกษา </a:t>
            </a:r>
          </a:p>
          <a:p>
            <a:pPr marL="0" indent="0">
              <a:buNone/>
            </a:pPr>
            <a:r>
              <a:rPr lang="th-TH" sz="1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🎯ยุทธศาสตร์ที่ 2 การเป็นองค์กรที่มีสมรรถนะและมีธรรมา</a:t>
            </a:r>
            <a:r>
              <a:rPr lang="th-TH" sz="1800" b="1" dirty="0" err="1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ภิ</a:t>
            </a:r>
            <a:r>
              <a:rPr lang="th-TH" sz="1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บาล </a:t>
            </a:r>
          </a:p>
          <a:p>
            <a:pPr marL="0" indent="0">
              <a:buNone/>
            </a:pPr>
            <a:r>
              <a:rPr lang="th-TH" sz="1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🎯 ยุทธศาสตร์ที่ 3 พันธกิจเพื่อสังคม </a:t>
            </a:r>
          </a:p>
          <a:p>
            <a:pPr marL="0" indent="0">
              <a:buNone/>
            </a:pPr>
            <a:r>
              <a:rPr lang="th-TH" sz="1800" b="1" dirty="0">
                <a:solidFill>
                  <a:schemeClr val="bg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📌ณ บริเวณโถง ชั้น 1 อาคารนวัตกรรม ศ.ดร.สาโรช บัวศรี มศว</a:t>
            </a:r>
          </a:p>
        </p:txBody>
      </p:sp>
    </p:spTree>
    <p:extLst>
      <p:ext uri="{BB962C8B-B14F-4D97-AF65-F5344CB8AC3E}">
        <p14:creationId xmlns:p14="http://schemas.microsoft.com/office/powerpoint/2010/main" val="4200626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รูปภาพ 4" descr="รูปภาพประกอบด้วย ข้อความ, ภาพหน้าจอ, ตัวอักษร, ออกแบบ&#10;&#10;คำอธิบายที่สร้างโดยอัตโนมัติ">
            <a:extLst>
              <a:ext uri="{FF2B5EF4-FFF2-40B4-BE49-F238E27FC236}">
                <a16:creationId xmlns:a16="http://schemas.microsoft.com/office/drawing/2014/main" id="{9C514031-1E07-E259-0884-D6F50EDFA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180" y="0"/>
            <a:ext cx="4908178" cy="681269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8923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10248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644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51" name="Rectangle 10250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4" name="Picture 4" descr="ไม่มีคำอธิบายรูปภาพ">
            <a:extLst>
              <a:ext uri="{FF2B5EF4-FFF2-40B4-BE49-F238E27FC236}">
                <a16:creationId xmlns:a16="http://schemas.microsoft.com/office/drawing/2014/main" id="{CF29282C-F0AD-39F5-DC25-FF142893E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5162" y="643467"/>
            <a:ext cx="394152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3" name="Rectangle 10252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ไม่มีคำอธิบายรูปภาพ">
            <a:extLst>
              <a:ext uri="{FF2B5EF4-FFF2-40B4-BE49-F238E27FC236}">
                <a16:creationId xmlns:a16="http://schemas.microsoft.com/office/drawing/2014/main" id="{5068B380-0E68-978E-55AC-0F98B61914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6922" y="643467"/>
            <a:ext cx="4178299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2733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Rectangle 2054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7" name="Rectangle 2056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9" name="Rectangle 2058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ไม่มีคำอธิบายรูปภาพ">
            <a:extLst>
              <a:ext uri="{FF2B5EF4-FFF2-40B4-BE49-F238E27FC236}">
                <a16:creationId xmlns:a16="http://schemas.microsoft.com/office/drawing/2014/main" id="{3430926B-E829-7A87-082F-A9C5F2CAD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06855" y="1123527"/>
            <a:ext cx="6578285" cy="46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637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4104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ไม่มีคำอธิบายรูปภาพ">
            <a:extLst>
              <a:ext uri="{FF2B5EF4-FFF2-40B4-BE49-F238E27FC236}">
                <a16:creationId xmlns:a16="http://schemas.microsoft.com/office/drawing/2014/main" id="{8F47E5E5-9A42-8E84-AED3-089442EE3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477" y="1801328"/>
            <a:ext cx="4814653" cy="320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ไม่มีคำอธิบายรูปภาพ">
            <a:extLst>
              <a:ext uri="{FF2B5EF4-FFF2-40B4-BE49-F238E27FC236}">
                <a16:creationId xmlns:a16="http://schemas.microsoft.com/office/drawing/2014/main" id="{F0CB0455-7BEA-C23A-A0BC-1C3E91523E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3" y="1825054"/>
            <a:ext cx="4814655" cy="32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307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Rectangle 5128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1" name="Rectangle 5130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33" name="Rectangle 5132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ไม่มีคำอธิบายรูปภาพ">
            <a:extLst>
              <a:ext uri="{FF2B5EF4-FFF2-40B4-BE49-F238E27FC236}">
                <a16:creationId xmlns:a16="http://schemas.microsoft.com/office/drawing/2014/main" id="{0DB4510A-774F-D7A9-A50C-DF84ED84ED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477" y="1632815"/>
            <a:ext cx="4814653" cy="3538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ไม่มีคำอธิบายรูปภาพ">
            <a:extLst>
              <a:ext uri="{FF2B5EF4-FFF2-40B4-BE49-F238E27FC236}">
                <a16:creationId xmlns:a16="http://schemas.microsoft.com/office/drawing/2014/main" id="{BF876E4B-4052-4783-BBCC-F17670A48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3" y="1825054"/>
            <a:ext cx="4814655" cy="32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6734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6152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5" name="Rectangle 6154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57" name="Rectangle 6156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8" name="Picture 4" descr="ไม่มีคำอธิบายรูปภาพ">
            <a:extLst>
              <a:ext uri="{FF2B5EF4-FFF2-40B4-BE49-F238E27FC236}">
                <a16:creationId xmlns:a16="http://schemas.microsoft.com/office/drawing/2014/main" id="{C36390CC-3129-4313-AB28-618C2BAA5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477" y="1801328"/>
            <a:ext cx="4814653" cy="320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ไม่มีคำอธิบายรูปภาพ">
            <a:extLst>
              <a:ext uri="{FF2B5EF4-FFF2-40B4-BE49-F238E27FC236}">
                <a16:creationId xmlns:a16="http://schemas.microsoft.com/office/drawing/2014/main" id="{AA6BDDEA-51F8-99D3-0D7C-0A175BE8B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3" y="1825054"/>
            <a:ext cx="4814655" cy="32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55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Rectangle 7176">
            <a:extLst>
              <a:ext uri="{FF2B5EF4-FFF2-40B4-BE49-F238E27FC236}">
                <a16:creationId xmlns:a16="http://schemas.microsoft.com/office/drawing/2014/main" id="{2F19B711-C590-44D1-9AA8-9F143B0ED5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79" name="Rectangle 7178">
            <a:extLst>
              <a:ext uri="{FF2B5EF4-FFF2-40B4-BE49-F238E27FC236}">
                <a16:creationId xmlns:a16="http://schemas.microsoft.com/office/drawing/2014/main" id="{C0C79CF2-6A1C-4636-84CE-ABB2BE191D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1" name="Rectangle 7180">
            <a:extLst>
              <a:ext uri="{FF2B5EF4-FFF2-40B4-BE49-F238E27FC236}">
                <a16:creationId xmlns:a16="http://schemas.microsoft.com/office/drawing/2014/main" id="{7A5D17DF-AD65-402C-A95C-F13C770C9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8"/>
            <a:ext cx="10905067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 descr="ไม่มีคำอธิบายรูปภาพ">
            <a:extLst>
              <a:ext uri="{FF2B5EF4-FFF2-40B4-BE49-F238E27FC236}">
                <a16:creationId xmlns:a16="http://schemas.microsoft.com/office/drawing/2014/main" id="{95F7DDE5-8D6D-2D31-A83B-11502EA75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20477" y="1801328"/>
            <a:ext cx="4814653" cy="320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ไม่มีคำอธิบายรูปภาพ">
            <a:extLst>
              <a:ext uri="{FF2B5EF4-FFF2-40B4-BE49-F238E27FC236}">
                <a16:creationId xmlns:a16="http://schemas.microsoft.com/office/drawing/2014/main" id="{6597E8A0-9B60-8E66-170E-39DF15D60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56863" y="1825054"/>
            <a:ext cx="4814655" cy="32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946947"/>
      </p:ext>
    </p:extLst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92</Words>
  <Application>Microsoft Office PowerPoint</Application>
  <PresentationFormat>แบบจอกว้าง</PresentationFormat>
  <Paragraphs>8</Paragraphs>
  <Slides>12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12</vt:i4>
      </vt:variant>
    </vt:vector>
  </HeadingPairs>
  <TitlesOfParts>
    <vt:vector size="17" baseType="lpstr">
      <vt:lpstr>Angsana New</vt:lpstr>
      <vt:lpstr>Arial</vt:lpstr>
      <vt:lpstr>Calibri</vt:lpstr>
      <vt:lpstr>Calibri Light</vt:lpstr>
      <vt:lpstr>ธีมของ Office</vt:lpstr>
      <vt:lpstr>กิจกรรม SOC SWU FUN FAIR🚩🚩  ภายใต้การดำเนินงานตามยุทธศาสตร์ของคณะสังคมศาสตร์ </vt:lpstr>
      <vt:lpstr>กิจกรรม SOC SWU FUN FAIR🚩🚩 ภายใต้การดำเนินงานตามยุทธศาสตร์ ของคณะสังคมศาสตร์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 SWU FUN FAIR (งานยุทธศาสตร์ 3 เสา)</dc:title>
  <dc:creator>Walden Bello</dc:creator>
  <cp:lastModifiedBy>Walden Bello</cp:lastModifiedBy>
  <cp:revision>35</cp:revision>
  <dcterms:created xsi:type="dcterms:W3CDTF">2024-02-19T12:02:37Z</dcterms:created>
  <dcterms:modified xsi:type="dcterms:W3CDTF">2024-11-09T15:57:21Z</dcterms:modified>
</cp:coreProperties>
</file>