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6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สไตล์สีอ่อน 2 - เน้น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492CBA7-28BA-8F0F-3B0E-1CD91688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59A8E5A-5DB1-D4C9-3CED-57011E606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2CBDFAA-5537-C2F3-4027-98AD6E62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61F-5E94-4F5A-B332-45DA598F753C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C2DDC52-956C-A62D-4A3E-0BF4AF73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32BAEC-B0AC-0600-1167-FC22C87A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C2E-F95B-45B6-BD5C-CC167460E9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30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969F91-571A-4CAF-E311-43484127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DDC3144-2222-DEB1-3A17-BAC827056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B3AB402-13B2-B086-A1E4-C20B8038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61F-5E94-4F5A-B332-45DA598F753C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1820FBB-E253-6356-3016-4BE06C69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A26C86F-EA12-8280-1BB5-1CFF8098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C2E-F95B-45B6-BD5C-CC167460E9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45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654A502-D50D-64A5-E391-4895CA24A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3C5AD1A-0436-8EA9-611E-E019DF0B5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D45E5D1-DA58-7D4A-B41A-4224398A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61F-5E94-4F5A-B332-45DA598F753C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3647F04-EB77-5E59-B29C-8D401984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C4FEA63-DC89-475A-0B17-C3718B97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C2E-F95B-45B6-BD5C-CC167460E9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224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4B414F-FA17-C980-4495-39AE162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D223146-B001-91F7-1F86-A61C67F9F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643D7EE-644D-AAD9-1B1E-10B0BCE4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61F-5E94-4F5A-B332-45DA598F753C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C6F4C4A-DBAF-44BE-F3B7-0440D00F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A3AEDBE-CCF1-C48C-3D7B-B365C159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C2E-F95B-45B6-BD5C-CC167460E9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298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240890-E252-03A2-B482-5E9998EF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A20639A-077E-6873-58F7-78C927AB9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C27EFE1-9223-5FA1-863B-C07B29AD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61F-5E94-4F5A-B332-45DA598F753C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FA8D8B4-CDB9-675B-8D9E-84BFCF20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AA4F074-CA60-C015-1CDB-23BC6A3B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C2E-F95B-45B6-BD5C-CC167460E9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103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14B43BE-0B35-96CD-1432-A59CF975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2621D90-247C-A528-83D8-D57E6F83D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D0A2CCF-5DE0-5FE9-D09D-C8CD6C0A6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D1DEB2D-7300-2AFD-F9EB-37E250D71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61F-5E94-4F5A-B332-45DA598F753C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B28F3BA-D7CD-8448-65A8-5DFDF153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5818FF0-1049-1087-186C-0CFD2700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C2E-F95B-45B6-BD5C-CC167460E9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46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846B58-C363-5C04-3618-A4072B3F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6B42AB7-5E30-A888-1F34-D83249F84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88AA170-2C39-C866-C433-1068E2679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11E897C5-2FF9-15CC-4F2F-0D8934EE4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8CD3050-FD63-2420-6254-D464193BD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84BDC35-BFE7-E4CB-0E33-BF5519DE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61F-5E94-4F5A-B332-45DA598F753C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41B131CD-9799-8CDA-1704-66430FE0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4CFEDEAE-9D74-C2C3-A70C-CBC7CEAC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C2E-F95B-45B6-BD5C-CC167460E9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832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9934F04-A7BE-BD85-6A5B-022130D7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EC37B2E-51ED-F566-F11F-A31A4912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61F-5E94-4F5A-B332-45DA598F753C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1E1CC9F-5C77-37F8-69B2-444FFB6B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A0B7F13-1383-51A3-2C70-EFB8239E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C2E-F95B-45B6-BD5C-CC167460E9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412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4979CEA-6D23-1B1F-9E6F-363A4446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61F-5E94-4F5A-B332-45DA598F753C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9F55AFD4-30C0-5DF1-9FD3-1673F591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116D31E-0A72-0356-5347-E68278F9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C2E-F95B-45B6-BD5C-CC167460E9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661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3D83792-E3BB-D2C0-DF96-02D095F3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09014B8-6400-9E8A-74E5-7BC5B0C1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7B41F31-8576-D112-A804-F5BD03FC2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CB2D034-248F-7376-073C-DFF22E455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61F-5E94-4F5A-B332-45DA598F753C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15D6BE6-9C37-8C82-1B58-6CDD1CCA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31F2066-9DB3-03CE-081F-68943B2E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C2E-F95B-45B6-BD5C-CC167460E9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269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23CB2A-AA56-4EC1-EDD1-AFA0AEE2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29898345-7C7A-942B-F817-33BFF4F08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02B203F-F761-C0FC-47E1-A306CB9B4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95BCC41-BC1F-35FA-8751-A2B40A7C7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761F-5E94-4F5A-B332-45DA598F753C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6372352-D9F0-6892-16AE-78E41C68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9D2A850-2C03-1DD6-CE35-6BCB2A8A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9BC2E-F95B-45B6-BD5C-CC167460E9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401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504DF83-2F65-5935-A1B2-7EA9E5B5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E294D24-707B-6B7D-6249-B715197C4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15CF2A3-AEB5-5715-4B9B-BE68438B1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D761F-5E94-4F5A-B332-45DA598F753C}" type="datetimeFigureOut">
              <a:rPr lang="th-TH" smtClean="0"/>
              <a:t>09/11/67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EA1F181-EB2C-12CE-3676-E3F78DE5C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5FD3596-990C-4808-8E47-48FBCE7C7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9BC2E-F95B-45B6-BD5C-CC167460E9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915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CB5982-C3DB-831C-05A3-32B5ADF7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4" y="2585884"/>
            <a:ext cx="6042403" cy="22019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กิจกรรม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SOC SWU FUN FAIR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🚩🚩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ภายใต้การดำเนินงานตามยุทธศาสตร์ของคณะสังคมศาสตร์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26" name="Picture 2" descr="หน้าแรก">
            <a:extLst>
              <a:ext uri="{FF2B5EF4-FFF2-40B4-BE49-F238E27FC236}">
                <a16:creationId xmlns:a16="http://schemas.microsoft.com/office/drawing/2014/main" id="{0C85CA94-CFCD-5F49-7506-081F01C4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253" y="1248219"/>
            <a:ext cx="4942280" cy="43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2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ไม่มีคำอธิบายรูปภาพ">
            <a:extLst>
              <a:ext uri="{FF2B5EF4-FFF2-40B4-BE49-F238E27FC236}">
                <a16:creationId xmlns:a16="http://schemas.microsoft.com/office/drawing/2014/main" id="{A0593425-E64A-2E55-601A-C2B0E6DB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477" y="1735126"/>
            <a:ext cx="4814653" cy="33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ไม่มีคำอธิบายรูปภาพ">
            <a:extLst>
              <a:ext uri="{FF2B5EF4-FFF2-40B4-BE49-F238E27FC236}">
                <a16:creationId xmlns:a16="http://schemas.microsoft.com/office/drawing/2014/main" id="{EE3FBF1A-3A10-5156-BC24-1DA4F3C9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3" y="1825054"/>
            <a:ext cx="4814655" cy="320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6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224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ไม่มีคำอธิบายรูปภาพ">
            <a:extLst>
              <a:ext uri="{FF2B5EF4-FFF2-40B4-BE49-F238E27FC236}">
                <a16:creationId xmlns:a16="http://schemas.microsoft.com/office/drawing/2014/main" id="{662979C3-B987-057A-D8D1-12513A69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477" y="1801328"/>
            <a:ext cx="4814653" cy="32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ไม่มีคำอธิบายรูปภาพ">
            <a:extLst>
              <a:ext uri="{FF2B5EF4-FFF2-40B4-BE49-F238E27FC236}">
                <a16:creationId xmlns:a16="http://schemas.microsoft.com/office/drawing/2014/main" id="{2377F0C4-C4B4-D92E-9B07-E6A41AC84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3" y="1825054"/>
            <a:ext cx="4814655" cy="320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95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รูปภาพ 1" descr="รูปภาพประกอบด้วย ภาพตัดปะ, ภาพประกอบ, การ์ตูน, ศิล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8A90460-3F72-9974-FA4D-225C38D07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6186" y="1201003"/>
            <a:ext cx="3480071" cy="4107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51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4B1981-171C-9A4A-6070-543BD1B08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รูปภาพ 3" descr="รูปภาพประกอบด้วย ภาพตัดปะ, ภาพประกอบ, การ์ตูน, ศิล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88AE96A-AC46-C922-D44B-FF4D1BE54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9077" y="2307894"/>
            <a:ext cx="2747938" cy="3243745"/>
          </a:xfrm>
          <a:prstGeom prst="rect">
            <a:avLst/>
          </a:prstGeom>
          <a:noFill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2AA343-5A1E-D4D3-A73C-A92E19A2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7295895" cy="2353362"/>
          </a:xfrm>
        </p:spPr>
        <p:txBody>
          <a:bodyPr anchor="b">
            <a:normAutofit/>
          </a:bodyPr>
          <a:lstStyle/>
          <a:p>
            <a:r>
              <a:rPr lang="th-TH" sz="41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 </a:t>
            </a:r>
            <a:r>
              <a:rPr lang="en-US" sz="41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SOC SWU FUN FAIR</a:t>
            </a:r>
            <a:r>
              <a:rPr lang="th-TH" sz="41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🚩🚩 ภายใต้การดำเนินงานตามยุทธศาสตร์</a:t>
            </a:r>
            <a:br>
              <a:rPr lang="th-TH" sz="41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1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ของคณะสังคมศาสตร์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FE0D4AD-80EC-EB87-59D8-C8CDF88C7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149" y="3333256"/>
            <a:ext cx="5908122" cy="282837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h-TH" sz="1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การจัดแสดง </a:t>
            </a:r>
            <a:r>
              <a:rPr lang="en-US" sz="1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showcase </a:t>
            </a:r>
            <a:r>
              <a:rPr lang="th-TH" sz="1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ยุทธศาสตร์ของคณะสังคมศาสตร์</a:t>
            </a:r>
          </a:p>
          <a:p>
            <a:pPr marL="0" indent="0">
              <a:buNone/>
            </a:pPr>
            <a:r>
              <a:rPr lang="th-TH" sz="1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ซึ่งประกอบด้วยยุทธศาสตร์ 3 เสา และยุทธศาสตร์ด้านผู้สูงอายุ </a:t>
            </a:r>
          </a:p>
          <a:p>
            <a:pPr marL="0" indent="0">
              <a:buNone/>
            </a:pPr>
            <a:r>
              <a:rPr lang="th-TH" sz="1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🎯ยุทธศาสตร์ที่ 1 การเป็นผู้นำทางการศึกษา </a:t>
            </a:r>
          </a:p>
          <a:p>
            <a:pPr marL="0" indent="0">
              <a:buNone/>
            </a:pPr>
            <a:r>
              <a:rPr lang="th-TH" sz="1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🎯ยุทธศาสตร์ที่ 2 การเป็นองค์กรที่มีสมรรถนะและมีธรรมา</a:t>
            </a:r>
            <a:r>
              <a:rPr lang="th-TH" sz="1800" b="1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ภิ</a:t>
            </a:r>
            <a:r>
              <a:rPr lang="th-TH" sz="1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บาล </a:t>
            </a:r>
          </a:p>
          <a:p>
            <a:pPr marL="0" indent="0">
              <a:buNone/>
            </a:pPr>
            <a:r>
              <a:rPr lang="th-TH" sz="1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🎯 ยุทธศาสตร์ที่ 3 พันธกิจเพื่อสังคม </a:t>
            </a:r>
          </a:p>
          <a:p>
            <a:pPr marL="0" indent="0">
              <a:buNone/>
            </a:pPr>
            <a:r>
              <a:rPr lang="th-TH" sz="1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📌ณ บริเวณโถง ชั้น 1 อาคารนวัตกรรม ศ.ดร.สาโรช บัวศรี มศว</a:t>
            </a:r>
          </a:p>
        </p:txBody>
      </p:sp>
    </p:spTree>
    <p:extLst>
      <p:ext uri="{BB962C8B-B14F-4D97-AF65-F5344CB8AC3E}">
        <p14:creationId xmlns:p14="http://schemas.microsoft.com/office/powerpoint/2010/main" val="420062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 descr="รูปภาพประกอบด้วย ข้อความ, ภาพหน้าจอ, ตัวอักษร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C514031-1E07-E259-0884-D6F50EDFA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80" y="0"/>
            <a:ext cx="4908178" cy="68126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92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4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ไม่มีคำอธิบายรูปภาพ">
            <a:extLst>
              <a:ext uri="{FF2B5EF4-FFF2-40B4-BE49-F238E27FC236}">
                <a16:creationId xmlns:a16="http://schemas.microsoft.com/office/drawing/2014/main" id="{CF29282C-F0AD-39F5-DC25-FF142893E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5162" y="643467"/>
            <a:ext cx="39415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ไม่มีคำอธิบายรูปภาพ">
            <a:extLst>
              <a:ext uri="{FF2B5EF4-FFF2-40B4-BE49-F238E27FC236}">
                <a16:creationId xmlns:a16="http://schemas.microsoft.com/office/drawing/2014/main" id="{5068B380-0E68-978E-55AC-0F98B6191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922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3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ไม่มีคำอธิบายรูปภาพ">
            <a:extLst>
              <a:ext uri="{FF2B5EF4-FFF2-40B4-BE49-F238E27FC236}">
                <a16:creationId xmlns:a16="http://schemas.microsoft.com/office/drawing/2014/main" id="{3430926B-E829-7A87-082F-A9C5F2CAD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6855" y="1123527"/>
            <a:ext cx="6578285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3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ไม่มีคำอธิบายรูปภาพ">
            <a:extLst>
              <a:ext uri="{FF2B5EF4-FFF2-40B4-BE49-F238E27FC236}">
                <a16:creationId xmlns:a16="http://schemas.microsoft.com/office/drawing/2014/main" id="{8F47E5E5-9A42-8E84-AED3-089442EE3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477" y="1801328"/>
            <a:ext cx="4814653" cy="32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ไม่มีคำอธิบายรูปภาพ">
            <a:extLst>
              <a:ext uri="{FF2B5EF4-FFF2-40B4-BE49-F238E27FC236}">
                <a16:creationId xmlns:a16="http://schemas.microsoft.com/office/drawing/2014/main" id="{F0CB0455-7BEA-C23A-A0BC-1C3E91523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3" y="1825054"/>
            <a:ext cx="4814655" cy="320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0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ไม่มีคำอธิบายรูปภาพ">
            <a:extLst>
              <a:ext uri="{FF2B5EF4-FFF2-40B4-BE49-F238E27FC236}">
                <a16:creationId xmlns:a16="http://schemas.microsoft.com/office/drawing/2014/main" id="{0DB4510A-774F-D7A9-A50C-DF84ED84E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477" y="1632815"/>
            <a:ext cx="4814653" cy="353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ไม่มีคำอธิบายรูปภาพ">
            <a:extLst>
              <a:ext uri="{FF2B5EF4-FFF2-40B4-BE49-F238E27FC236}">
                <a16:creationId xmlns:a16="http://schemas.microsoft.com/office/drawing/2014/main" id="{BF876E4B-4052-4783-BBCC-F17670A4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3" y="1825054"/>
            <a:ext cx="4814655" cy="320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73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ไม่มีคำอธิบายรูปภาพ">
            <a:extLst>
              <a:ext uri="{FF2B5EF4-FFF2-40B4-BE49-F238E27FC236}">
                <a16:creationId xmlns:a16="http://schemas.microsoft.com/office/drawing/2014/main" id="{C36390CC-3129-4313-AB28-618C2BAA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477" y="1801328"/>
            <a:ext cx="4814653" cy="32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ไม่มีคำอธิบายรูปภาพ">
            <a:extLst>
              <a:ext uri="{FF2B5EF4-FFF2-40B4-BE49-F238E27FC236}">
                <a16:creationId xmlns:a16="http://schemas.microsoft.com/office/drawing/2014/main" id="{AA6BDDEA-51F8-99D3-0D7C-0A175BE8B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3" y="1825054"/>
            <a:ext cx="4814655" cy="320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ไม่มีคำอธิบายรูปภาพ">
            <a:extLst>
              <a:ext uri="{FF2B5EF4-FFF2-40B4-BE49-F238E27FC236}">
                <a16:creationId xmlns:a16="http://schemas.microsoft.com/office/drawing/2014/main" id="{95F7DDE5-8D6D-2D31-A83B-11502EA75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477" y="1801328"/>
            <a:ext cx="4814653" cy="32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ไม่มีคำอธิบายรูปภาพ">
            <a:extLst>
              <a:ext uri="{FF2B5EF4-FFF2-40B4-BE49-F238E27FC236}">
                <a16:creationId xmlns:a16="http://schemas.microsoft.com/office/drawing/2014/main" id="{6597E8A0-9B60-8E66-170E-39DF15D60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3" y="1825054"/>
            <a:ext cx="4814655" cy="320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4694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92</Words>
  <Application>Microsoft Office PowerPoint</Application>
  <PresentationFormat>แบบจอกว้าง</PresentationFormat>
  <Paragraphs>8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7" baseType="lpstr">
      <vt:lpstr>Angsana New</vt:lpstr>
      <vt:lpstr>Arial</vt:lpstr>
      <vt:lpstr>Calibri</vt:lpstr>
      <vt:lpstr>Calibri Light</vt:lpstr>
      <vt:lpstr>ธีมของ Office</vt:lpstr>
      <vt:lpstr>กิจกรรม SOC SWU FUN FAIR🚩🚩  ภายใต้การดำเนินงานตามยุทธศาสตร์ของคณะสังคมศาสตร์ </vt:lpstr>
      <vt:lpstr>กิจกรรม SOC SWU FUN FAIR🚩🚩 ภายใต้การดำเนินงานตามยุทธศาสตร์ ของคณะสังคมศาสตร์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 SWU FUN FAIR (งานยุทธศาสตร์ 3 เสา)</dc:title>
  <dc:creator>Walden Bello</dc:creator>
  <cp:lastModifiedBy>Walden Bello</cp:lastModifiedBy>
  <cp:revision>35</cp:revision>
  <dcterms:created xsi:type="dcterms:W3CDTF">2024-02-19T12:02:37Z</dcterms:created>
  <dcterms:modified xsi:type="dcterms:W3CDTF">2024-11-09T15:57:21Z</dcterms:modified>
</cp:coreProperties>
</file>